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png&amp;ehk=MZLuooK00Rwhj436fPE45g&amp;r=0&amp;pid=OfficeInsert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8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&ehk=MZLuooK00Rwhj436fPE45g&r=0&pid=OfficeInsert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70596-8445-4CD6-836E-8382ACE99BDA}" type="datetimeFigureOut">
              <a:rPr lang="nl-NL" smtClean="0"/>
              <a:t>27-05-17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20469-9DD9-4081-9370-BEF370434E7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8877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EE50A-DB8D-431F-BCE9-4777147FB84A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DD24C-347D-435C-9F0F-7D074B273742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EB37A-D728-4B9D-9B39-588C286B4613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2628C-DEE6-4D79-B3CC-CF0EF0AA86D7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CFBA9-D360-4D0A-B2F7-EEEFE4E92AA8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FBF77-95DA-43E9-B391-DE8860345DF0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68C32-7BE0-48D3-A31F-4E613415FDD6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1DE2F-5904-40BA-9F81-D0647937D947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CA86E-5822-401A-BE0E-D0DC6D76D817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B58E3-9D8E-4908-92CE-FDA3DF9EDCBF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1F6A4-31B2-4233-9953-BBE4C4FEAA1A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FF2DF-1B12-46FD-9F33-D87AF89F9961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F7B20-3150-4E09-A915-4D336F3DB1C7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29059-6E55-4C05-AA8C-5EA66E00377E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D96F-B1BE-43B6-9262-502600322C39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07450-DFDE-4CC5-805C-22462ABA5B1C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BDBC2-32CF-4C7E-A78C-E0DE94B1F479}" type="datetime1">
              <a:rPr lang="en-US" smtClean="0"/>
              <a:t>5/27/17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tiensuwito.github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&amp;ehk=MZLuooK00Rwhj436fPE45g&amp;r=0&amp;pid=OfficeInsert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91502" y="2136122"/>
            <a:ext cx="8916022" cy="230855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ATIEN'S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CAFÉ AND DIM SUM HOUSE</a:t>
            </a:r>
            <a:br>
              <a:rPr lang="en-US" b="1" dirty="0"/>
            </a:b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1502" y="3990300"/>
            <a:ext cx="9050779" cy="535401"/>
          </a:xfrm>
        </p:spPr>
        <p:txBody>
          <a:bodyPr/>
          <a:lstStyle/>
          <a:p>
            <a:r>
              <a:rPr lang="nl-NL" dirty="0"/>
              <a:t>Personal Chef &amp; Catering Service</a:t>
            </a:r>
          </a:p>
        </p:txBody>
      </p:sp>
      <p:pic>
        <p:nvPicPr>
          <p:cNvPr id="1026" name="Picture 2" descr="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2" y="112503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codingmum.id/images/logo_bekra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530" y="112503"/>
            <a:ext cx="2188683" cy="182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83195" y="5140791"/>
            <a:ext cx="6019597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nl-NL" dirty="0"/>
              <a:t>Presented by: Suprihatin for CODINGMUM SG BATC2</a:t>
            </a:r>
          </a:p>
        </p:txBody>
      </p:sp>
    </p:spTree>
    <p:extLst>
      <p:ext uri="{BB962C8B-B14F-4D97-AF65-F5344CB8AC3E}">
        <p14:creationId xmlns:p14="http://schemas.microsoft.com/office/powerpoint/2010/main" val="41633446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4000" b="1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Explanation of my project</a:t>
            </a:r>
          </a:p>
          <a:p>
            <a:r>
              <a:rPr lang="en-US" sz="2000" b="1" dirty="0"/>
              <a:t>Live demo</a:t>
            </a:r>
          </a:p>
          <a:p>
            <a:r>
              <a:rPr lang="en-US" sz="2000" b="1" dirty="0"/>
              <a:t>Questions?! </a:t>
            </a:r>
            <a:endParaRPr lang="nl-NL" sz="20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z="1000" dirty="0"/>
              <a:t>Presented by: Suprihatin for CODINGMUM SG BATC2</a:t>
            </a:r>
          </a:p>
          <a:p>
            <a:endParaRPr lang="en-US" dirty="0"/>
          </a:p>
        </p:txBody>
      </p:sp>
      <p:pic>
        <p:nvPicPr>
          <p:cNvPr id="5" name="Picture 2" descr="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2" y="112503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ttp://www.codingmum.id/images/logo_bekra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173" y="4088516"/>
            <a:ext cx="2188683" cy="182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0907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/>
              <a:t>Explanation of my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511" y="1807788"/>
            <a:ext cx="8915400" cy="3777622"/>
          </a:xfrm>
        </p:spPr>
        <p:txBody>
          <a:bodyPr/>
          <a:lstStyle/>
          <a:p>
            <a:r>
              <a:rPr lang="en-US" dirty="0"/>
              <a:t>Benefits of Creating a website:</a:t>
            </a:r>
          </a:p>
          <a:p>
            <a:pPr lvl="1"/>
            <a:r>
              <a:rPr lang="en-US" dirty="0"/>
              <a:t>Introduce the company to the public</a:t>
            </a:r>
          </a:p>
          <a:p>
            <a:pPr lvl="1"/>
            <a:r>
              <a:rPr lang="en-US" dirty="0"/>
              <a:t>Save budget marketing, because the website is a sales 24h nonstop</a:t>
            </a:r>
          </a:p>
          <a:p>
            <a:pPr lvl="1"/>
            <a:r>
              <a:rPr lang="en-US" dirty="0"/>
              <a:t>Can function as an online catalog to support sales / advertising</a:t>
            </a:r>
          </a:p>
          <a:p>
            <a:pPr lvl="1"/>
            <a:r>
              <a:rPr lang="en-US" dirty="0"/>
              <a:t>Expand the market</a:t>
            </a:r>
          </a:p>
          <a:p>
            <a:pPr lvl="1"/>
            <a:r>
              <a:rPr lang="en-US" dirty="0"/>
              <a:t>Facilitate in spreading information</a:t>
            </a:r>
          </a:p>
          <a:p>
            <a:r>
              <a:rPr lang="en-US" dirty="0"/>
              <a:t>What I have learned:</a:t>
            </a:r>
            <a:endParaRPr lang="nl-N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Presented by: Suprihatin for CODINGMUM SG BATC2</a:t>
            </a:r>
          </a:p>
          <a:p>
            <a:endParaRPr lang="en-US" dirty="0"/>
          </a:p>
        </p:txBody>
      </p:sp>
      <p:pic>
        <p:nvPicPr>
          <p:cNvPr id="5" name="Picture 2" descr="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2" y="112503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5918" y="2891457"/>
            <a:ext cx="1650993" cy="18801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216" y="4195119"/>
            <a:ext cx="1689173" cy="12882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7959" y="4003179"/>
            <a:ext cx="1822818" cy="18347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9938" y="4761255"/>
            <a:ext cx="2134543" cy="144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880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Live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904088"/>
            <a:ext cx="8915400" cy="3777622"/>
          </a:xfrm>
        </p:spPr>
        <p:txBody>
          <a:bodyPr/>
          <a:lstStyle/>
          <a:p>
            <a:r>
              <a:rPr lang="nl-NL" b="1" dirty="0">
                <a:solidFill>
                  <a:srgbClr val="C00000"/>
                </a:solidFill>
                <a:hlinkClick r:id="rId2"/>
              </a:rPr>
              <a:t>Atien's Café</a:t>
            </a:r>
            <a:endParaRPr lang="nl-NL" b="1" dirty="0">
              <a:solidFill>
                <a:srgbClr val="C00000"/>
              </a:solidFill>
            </a:endParaRPr>
          </a:p>
          <a:p>
            <a:endParaRPr lang="nl-NL" dirty="0"/>
          </a:p>
          <a:p>
            <a:r>
              <a:rPr lang="nl-NL" dirty="0" smtClean="0"/>
              <a:t>Home </a:t>
            </a:r>
            <a:r>
              <a:rPr lang="nl-NL" dirty="0"/>
              <a:t>page with main menu:</a:t>
            </a:r>
          </a:p>
          <a:p>
            <a:endParaRPr lang="nl-NL" dirty="0"/>
          </a:p>
          <a:p>
            <a:pPr lvl="1"/>
            <a:r>
              <a:rPr lang="nl-NL" dirty="0"/>
              <a:t>Home/Breakfast/Lunch/Dinner/Contact</a:t>
            </a:r>
          </a:p>
          <a:p>
            <a:endParaRPr lang="nl-N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89212" y="6274704"/>
            <a:ext cx="7619999" cy="365125"/>
          </a:xfrm>
        </p:spPr>
        <p:txBody>
          <a:bodyPr/>
          <a:lstStyle/>
          <a:p>
            <a:r>
              <a:rPr lang="nl-NL" dirty="0"/>
              <a:t>Presented by: Suprihatin for CODINGMUM SG BATC2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19804"/>
            <a:ext cx="12192000" cy="2249502"/>
          </a:xfrm>
          <a:prstGeom prst="rect">
            <a:avLst/>
          </a:prstGeom>
        </p:spPr>
      </p:pic>
      <p:pic>
        <p:nvPicPr>
          <p:cNvPr id="6" name="Picture 2" descr="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2" y="112503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3817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           </a:t>
            </a:r>
            <a:r>
              <a:rPr lang="nl-NL" dirty="0" err="1" smtClean="0">
                <a:latin typeface="Arial Rounded MT Bold" charset="0"/>
                <a:ea typeface="Arial Rounded MT Bold" charset="0"/>
                <a:cs typeface="Arial Rounded MT Bold" charset="0"/>
              </a:rPr>
              <a:t>Breakfast</a:t>
            </a:r>
            <a:r>
              <a:rPr lang="nl-NL" dirty="0" smtClean="0"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r>
              <a:rPr lang="nl-NL" dirty="0">
                <a:latin typeface="Arial Rounded MT Bold" charset="0"/>
                <a:ea typeface="Arial Rounded MT Bold" charset="0"/>
                <a:cs typeface="Arial Rounded MT Bold" charset="0"/>
              </a:rPr>
              <a:t>&amp; Lunch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Presented by: Suprihatin for CODINGMUM SG BATC2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92" y="2133600"/>
            <a:ext cx="5352622" cy="35045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276" y="2139082"/>
            <a:ext cx="5432935" cy="34990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0314" y="2115296"/>
            <a:ext cx="1755897" cy="17294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79630" y="1720334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Breakfast: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69524" y="1699839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Lunch:</a:t>
            </a:r>
          </a:p>
        </p:txBody>
      </p:sp>
      <p:pic>
        <p:nvPicPr>
          <p:cNvPr id="9" name="Picture 2" descr=" 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6139" y="196960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3839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4352" y="439444"/>
            <a:ext cx="8911687" cy="1280890"/>
          </a:xfrm>
        </p:spPr>
        <p:txBody>
          <a:bodyPr/>
          <a:lstStyle/>
          <a:p>
            <a:r>
              <a:rPr lang="nl-NL" dirty="0"/>
              <a:t>Dinner &amp; how to contact the Café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940" y="1426629"/>
            <a:ext cx="6010277" cy="38832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346" y="5394793"/>
            <a:ext cx="9791700" cy="13430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30518" y="2065165"/>
            <a:ext cx="1233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Dinner:</a:t>
            </a:r>
          </a:p>
        </p:txBody>
      </p:sp>
      <p:pic>
        <p:nvPicPr>
          <p:cNvPr id="7" name="Picture 2" descr="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1314" y="112504"/>
            <a:ext cx="1586655" cy="122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3372836" y="2047274"/>
            <a:ext cx="882862" cy="4051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7321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Questions?!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19654" y="1157967"/>
            <a:ext cx="3999727" cy="4525283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Presented by: Suprihatin for CODINGMUM SG BATC2</a:t>
            </a:r>
          </a:p>
          <a:p>
            <a:endParaRPr lang="en-US" dirty="0"/>
          </a:p>
        </p:txBody>
      </p:sp>
      <p:pic>
        <p:nvPicPr>
          <p:cNvPr id="6" name="Picture 2" descr="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2" y="112503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codingmum.id/images/logo_bekra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575" y="4771897"/>
            <a:ext cx="2188683" cy="182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7166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6620" y="220382"/>
            <a:ext cx="8911687" cy="128089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          </a:t>
            </a:r>
            <a:r>
              <a:rPr lang="en-US" sz="4000" b="1" dirty="0" smtClean="0">
                <a:solidFill>
                  <a:schemeClr val="tx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THANK YOU</a:t>
            </a:r>
            <a:endParaRPr lang="en-US" sz="4000" b="1" dirty="0">
              <a:solidFill>
                <a:schemeClr val="tx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6316" y="3270813"/>
            <a:ext cx="8915400" cy="377762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Organizers of</a:t>
            </a:r>
          </a:p>
          <a:p>
            <a:r>
              <a:rPr lang="en-US" sz="2800" dirty="0" smtClean="0"/>
              <a:t>Sponsor</a:t>
            </a:r>
          </a:p>
          <a:p>
            <a:r>
              <a:rPr lang="en-US" sz="2800" dirty="0" smtClean="0"/>
              <a:t>And Counselors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err="1"/>
              <a:t>Presented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: </a:t>
            </a:r>
            <a:r>
              <a:rPr lang="nl-NL" dirty="0" err="1"/>
              <a:t>Suprihatin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CODINGMUM SG BATC2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704" y="1058506"/>
            <a:ext cx="4251767" cy="4723697"/>
          </a:xfrm>
          <a:prstGeom prst="rect">
            <a:avLst/>
          </a:prstGeom>
        </p:spPr>
      </p:pic>
      <p:pic>
        <p:nvPicPr>
          <p:cNvPr id="8" name="Picture 2" descr="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7471" y="157859"/>
            <a:ext cx="2325178" cy="180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http://www.codingmum.id/images/logo_bekra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3966" y="4495664"/>
            <a:ext cx="2188683" cy="182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8612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</TotalTime>
  <Words>159</Words>
  <Application>Microsoft Macintosh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 Rounded MT Bold</vt:lpstr>
      <vt:lpstr>Calibri</vt:lpstr>
      <vt:lpstr>Century Gothic</vt:lpstr>
      <vt:lpstr>Wingdings 3</vt:lpstr>
      <vt:lpstr>Arial</vt:lpstr>
      <vt:lpstr>Wisp</vt:lpstr>
      <vt:lpstr> ATIEN'S CAFÉ AND DIM SUM HOUSE </vt:lpstr>
      <vt:lpstr>Contents</vt:lpstr>
      <vt:lpstr>Explanation of my project</vt:lpstr>
      <vt:lpstr>Live Demo</vt:lpstr>
      <vt:lpstr>           Breakfast &amp; Lunch</vt:lpstr>
      <vt:lpstr>Dinner &amp; how to contact the Café</vt:lpstr>
      <vt:lpstr>Questions?!</vt:lpstr>
      <vt:lpstr>           THANK YOU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ATIEN'S CAFE AND DIM SUM HOUSE </dc:title>
  <dc:creator>Wim V</dc:creator>
  <cp:lastModifiedBy>Microsoft Office User</cp:lastModifiedBy>
  <cp:revision>17</cp:revision>
  <dcterms:created xsi:type="dcterms:W3CDTF">2017-05-26T19:27:33Z</dcterms:created>
  <dcterms:modified xsi:type="dcterms:W3CDTF">2017-05-27T14:20:45Z</dcterms:modified>
</cp:coreProperties>
</file>

<file path=docProps/thumbnail.jpeg>
</file>